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AD2-8ED0-4194-9117-3999C5DEC18A}" type="datetimeFigureOut">
              <a:rPr lang="ru-RU" smtClean="0"/>
              <a:t>08.04.2012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414D-9D27-47A0-88F6-598D538439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AD2-8ED0-4194-9117-3999C5DEC18A}" type="datetimeFigureOut">
              <a:rPr lang="ru-RU" smtClean="0"/>
              <a:t>08.04.2012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414D-9D27-47A0-88F6-598D538439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AD2-8ED0-4194-9117-3999C5DEC18A}" type="datetimeFigureOut">
              <a:rPr lang="ru-RU" smtClean="0"/>
              <a:t>08.04.2012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414D-9D27-47A0-88F6-598D538439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AD2-8ED0-4194-9117-3999C5DEC18A}" type="datetimeFigureOut">
              <a:rPr lang="ru-RU" smtClean="0"/>
              <a:t>08.04.2012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414D-9D27-47A0-88F6-598D538439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AD2-8ED0-4194-9117-3999C5DEC18A}" type="datetimeFigureOut">
              <a:rPr lang="ru-RU" smtClean="0"/>
              <a:t>08.04.2012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414D-9D27-47A0-88F6-598D538439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AD2-8ED0-4194-9117-3999C5DEC18A}" type="datetimeFigureOut">
              <a:rPr lang="ru-RU" smtClean="0"/>
              <a:t>08.04.2012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414D-9D27-47A0-88F6-598D538439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AD2-8ED0-4194-9117-3999C5DEC18A}" type="datetimeFigureOut">
              <a:rPr lang="ru-RU" smtClean="0"/>
              <a:t>08.04.2012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414D-9D27-47A0-88F6-598D538439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AD2-8ED0-4194-9117-3999C5DEC18A}" type="datetimeFigureOut">
              <a:rPr lang="ru-RU" smtClean="0"/>
              <a:t>08.04.2012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414D-9D27-47A0-88F6-598D538439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AD2-8ED0-4194-9117-3999C5DEC18A}" type="datetimeFigureOut">
              <a:rPr lang="ru-RU" smtClean="0"/>
              <a:t>08.04.2012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414D-9D27-47A0-88F6-598D538439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AD2-8ED0-4194-9117-3999C5DEC18A}" type="datetimeFigureOut">
              <a:rPr lang="ru-RU" smtClean="0"/>
              <a:t>08.04.2012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414D-9D27-47A0-88F6-598D538439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AD2-8ED0-4194-9117-3999C5DEC18A}" type="datetimeFigureOut">
              <a:rPr lang="ru-RU" smtClean="0"/>
              <a:t>08.04.2012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0F414D-9D27-47A0-88F6-598D5384394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71DAD2-8ED0-4194-9117-3999C5DEC18A}" type="datetimeFigureOut">
              <a:rPr lang="ru-RU" smtClean="0"/>
              <a:t>08.04.2012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0F414D-9D27-47A0-88F6-598D53843948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05708"/>
            <a:ext cx="8424936" cy="5832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Тема: «Взаимодействие   педагогов и родителей в процессе физического воспитания дошкольников. Обеспечение охраны жизни и здоровья.»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661248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Консультация для воспитателей.</a:t>
            </a:r>
            <a:r>
              <a:rPr lang="ru-RU" sz="56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ru-RU" sz="56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76218"/>
            <a:ext cx="3240000" cy="243000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r="8270" b="4085"/>
          <a:stretch/>
        </p:blipFill>
        <p:spPr>
          <a:xfrm>
            <a:off x="4554973" y="976218"/>
            <a:ext cx="3238693" cy="243000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73" y="3717032"/>
            <a:ext cx="3264000" cy="244800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73" y="3717032"/>
            <a:ext cx="3240000" cy="243000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482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 З</a:t>
            </a:r>
            <a:r>
              <a:rPr lang="ru-RU" sz="4000" dirty="0" smtClean="0">
                <a:solidFill>
                  <a:srgbClr val="002060"/>
                </a:solidFill>
              </a:rPr>
              <a:t>доровье, приобретённое в ранний и дошкольный период детства, служит фундаментом для общего развития и сохраняет свою значимость в последующие годы.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4" y="3593948"/>
            <a:ext cx="4145603" cy="3090152"/>
          </a:xfrm>
          <a:ln w="57150">
            <a:solidFill>
              <a:srgbClr val="0070C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  <a:sp3d>
            <a:bevelT w="114300" prst="artDeco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4128000" cy="3096000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7758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Основные компоненты       предметно-развивающей среды детей дома.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6560"/>
            <a:ext cx="2520000" cy="2228817"/>
          </a:xfrm>
          <a:ln w="57150"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17230"/>
            <a:ext cx="2520000" cy="2247477"/>
          </a:xfrm>
          <a:ln w="57150"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24944"/>
            <a:ext cx="2880320" cy="3600401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" b="17885"/>
          <a:stretch/>
        </p:blipFill>
        <p:spPr>
          <a:xfrm>
            <a:off x="654944" y="4516581"/>
            <a:ext cx="1800000" cy="2137613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6" b="5584"/>
          <a:stretch/>
        </p:blipFill>
        <p:spPr>
          <a:xfrm>
            <a:off x="6804248" y="4516581"/>
            <a:ext cx="1802250" cy="2124363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6728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верх 4"/>
          <p:cNvSpPr/>
          <p:nvPr/>
        </p:nvSpPr>
        <p:spPr>
          <a:xfrm>
            <a:off x="395536" y="731315"/>
            <a:ext cx="8280920" cy="1584176"/>
          </a:xfrm>
          <a:prstGeom prst="ribbon2">
            <a:avLst>
              <a:gd name="adj1" fmla="val 19923"/>
              <a:gd name="adj2" fmla="val 7297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Формы работы с родителями</a:t>
            </a:r>
            <a:r>
              <a:rPr lang="ru-RU" sz="40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4535996" y="1999876"/>
            <a:ext cx="1116124" cy="1395735"/>
          </a:xfrm>
          <a:prstGeom prst="straightConnector1">
            <a:avLst/>
          </a:prstGeom>
          <a:ln w="76200"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419872" y="1961256"/>
            <a:ext cx="1116124" cy="1467744"/>
          </a:xfrm>
          <a:prstGeom prst="straightConnector1">
            <a:avLst/>
          </a:prstGeom>
          <a:ln w="76200"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07504" y="3476886"/>
            <a:ext cx="4428000" cy="1800000"/>
          </a:xfrm>
          <a:prstGeom prst="roundRect">
            <a:avLst/>
          </a:prstGeom>
          <a:solidFill>
            <a:srgbClr val="00B0F0"/>
          </a:solidFill>
          <a:ln w="57150"/>
          <a:scene3d>
            <a:camera prst="perspectiveHeroicExtremeLef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Традиционные формы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4008" y="3490136"/>
            <a:ext cx="4428000" cy="1800000"/>
          </a:xfrm>
          <a:prstGeom prst="roundRect">
            <a:avLst/>
          </a:prstGeom>
          <a:solidFill>
            <a:srgbClr val="00B0F0"/>
          </a:solidFill>
          <a:ln w="57150"/>
          <a:scene3d>
            <a:camera prst="perspectiveHeroicExtremeRightFacing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Нетрадиционные формы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943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Традиционные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42088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  Информация для родителей на стендах, в папках- передвижках.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6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 Консультации, памятки для родителей.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6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 Родительские собрания.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  Анкетирование.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18243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етрадиционные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84969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Дискуссии с участием психолога, медиков, специалистов по физической культуре.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Индивидуальные беседы об организации предметно-развивающей среды дома.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Семинары-практикумы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+mj-lt"/>
              </a:rPr>
              <a:t>Открытые дни» с просмотром занятий в физкультурном зале и зале ЛФК.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002060"/>
                </a:solidFill>
                <a:latin typeface="+mj-lt"/>
              </a:rPr>
              <a:t>Физкультурные досуги и праздники с участием родителей.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002060"/>
                </a:solidFill>
                <a:latin typeface="+mj-lt"/>
              </a:rPr>
              <a:t>Демонстрация видеофильмов о жизни группы.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Выставки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(фотовыставки).</a:t>
            </a:r>
          </a:p>
          <a:p>
            <a:pPr marL="571500" indent="-571500">
              <a:buFont typeface="Wingdings" pitchFamily="2" charset="2"/>
              <a:buChar char="Ø"/>
            </a:pPr>
            <a:endParaRPr lang="ru-RU" sz="2800" b="1" i="1" dirty="0" smtClean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ru-RU" sz="28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3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622">
            <a:off x="539552" y="1556792"/>
            <a:ext cx="3216000" cy="241200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410">
            <a:off x="5292080" y="1556792"/>
            <a:ext cx="3216000" cy="241200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93096"/>
            <a:ext cx="3216000" cy="241200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619672" y="332656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Предметно-развивающая среда ДОУ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7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9"/>
            <a:ext cx="3197656" cy="2448000"/>
          </a:xfrm>
          <a:prstGeom prst="rect">
            <a:avLst/>
          </a:prstGeom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059832" y="3537499"/>
            <a:ext cx="2304256" cy="3072341"/>
          </a:xfrm>
          <a:prstGeom prst="rect">
            <a:avLst/>
          </a:prstGeom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hardEdge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7" t="31216" r="35934" b="23712"/>
          <a:stretch/>
        </p:blipFill>
        <p:spPr>
          <a:xfrm>
            <a:off x="4572000" y="952908"/>
            <a:ext cx="3168000" cy="2475077"/>
          </a:xfrm>
          <a:prstGeom prst="rect">
            <a:avLst/>
          </a:prstGeom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2423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33756"/>
            <a:ext cx="3240000" cy="2430000"/>
          </a:xfrm>
          <a:prstGeom prst="rect">
            <a:avLst/>
          </a:prstGeom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3240000" cy="2430000"/>
          </a:xfrm>
          <a:prstGeom prst="rect">
            <a:avLst/>
          </a:prstGeom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3" t="3386" b="5391"/>
          <a:stretch/>
        </p:blipFill>
        <p:spPr>
          <a:xfrm>
            <a:off x="4541695" y="1042756"/>
            <a:ext cx="3256642" cy="2412000"/>
          </a:xfrm>
          <a:prstGeom prst="rect">
            <a:avLst/>
          </a:prstGeom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95" y="3841645"/>
            <a:ext cx="3400658" cy="2430000"/>
          </a:xfrm>
          <a:prstGeom prst="rect">
            <a:avLst/>
          </a:prstGeom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6720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455</TotalTime>
  <Words>149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Тема: «Взаимодействие   педагогов и родителей в процессе физического воспитания дошкольников. Обеспечение охраны жизни и здоровья.» </vt:lpstr>
      <vt:lpstr> Здоровье, приобретённое в ранний и дошкольный период детства, служит фундаментом для общего развития и сохраняет свою значимость в последующие годы.</vt:lpstr>
      <vt:lpstr>Основные компоненты       предметно-развивающей среды детей дома.</vt:lpstr>
      <vt:lpstr>Презентация PowerPoint</vt:lpstr>
      <vt:lpstr>Традиционные формы</vt:lpstr>
      <vt:lpstr>Нетрадиционные формы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«Взаимодействие   педагогов и родителей в процессе физического воспитания  дошкольников. Обеспечение охраны жизни и здоровья.»</dc:title>
  <dc:creator>Евгений</dc:creator>
  <cp:lastModifiedBy>Евгений</cp:lastModifiedBy>
  <cp:revision>46</cp:revision>
  <dcterms:created xsi:type="dcterms:W3CDTF">2012-04-02T04:46:19Z</dcterms:created>
  <dcterms:modified xsi:type="dcterms:W3CDTF">2012-04-08T11:38:47Z</dcterms:modified>
</cp:coreProperties>
</file>